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itter Medium" panose="020B0604020202020204" charset="0"/>
      <p:regular r:id="rId11"/>
    </p:embeddedFont>
    <p:embeddedFont>
      <p:font typeface="Open Sans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8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537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6890"/>
            <a:ext cx="72736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Phishing Awareness Training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8583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presentation will equip you with the knowledge and tools to recognize and avoid phishing attacks, protecting you and your organization from cyber threats.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96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                                                                                     </a:t>
            </a:r>
            <a:endParaRPr lang="en-US" sz="1750" kern="0" spc="-36" dirty="0" smtClean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kern="0" spc="-36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 smtClean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                                                                                                     </a:t>
            </a:r>
            <a:r>
              <a:rPr lang="en-US" sz="1750" i="1" kern="0" spc="-36" dirty="0" smtClean="0">
                <a:solidFill>
                  <a:srgbClr val="FF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~</a:t>
            </a:r>
            <a:r>
              <a:rPr lang="en-US" sz="1750" i="1" kern="0" spc="-36" dirty="0">
                <a:solidFill>
                  <a:srgbClr val="FF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Pranav Ghodke</a:t>
            </a:r>
            <a:endParaRPr lang="en-US" sz="175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419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What is Phishing?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9491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fraudulent attempt to steal sensitive information by disguising as a trustworthy entity.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332928" y="4094917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Targets individuals, businesses, and organizations of all sizes.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872067" y="4094917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Aimed at identity theft, financial gain, data breach, or malware distribution.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59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Common Phishing Attack Types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Email Phishing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Using deceptive emails like fake invoices, urgent requests, or shipping notifications.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Spear Phishing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Targeted at specific individuals or organizations, referencing internal projects or colleagues.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Whaling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13371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Targeting high-profile executives with impersonation, wire transfer requests, or access to sensitive documents.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28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Recognizing Phishing Emails: Red Flags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0569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274820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705695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Suspicious sender address: Misspellings, unusual domains, or public email services (e.g., @gmail.com for a corporate communication).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2763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65260" y="431887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017306" y="42763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Generic greetings: "Dear Customer" instead of your name.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52378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65260" y="556629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017306" y="552378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Grammatical errors &amp; typos: Poor grammar, spelling mistakes, and awkward phrasing.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7712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65260" y="681370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017306" y="677120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Sense of urgency: Demanding immediate action or threatening consequences.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60452"/>
            <a:ext cx="111903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Spotting Phishing Websites: Fake Login Pages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13465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URL discrepancies: Look for subtle misspellings or variations in the domain name (e.g., "paypa1.com" instead of "paypal.com").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332928" y="3913465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Lack of HTTPS: Check for the padlock icon in the address bar indicating a secure connection. Absence indicates lack of encryption and trust.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872067" y="391346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Poor design &amp; layout: Amateurish design, broken images, outdated logos.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132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Social Engineering Tactics: Exploiting Human Psychology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87096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664750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Impersonating authority figures (e.g., CEO, IT admin, law enforcement).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870960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4664750"/>
            <a:ext cx="22920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Building rapport by posing as a friend, colleague, or trusted vendor.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870960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4664750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Creating a sense of panic or threat to pressure victims into acting quickly.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640" y="666036"/>
            <a:ext cx="7660719" cy="1324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kern="0" spc="-1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Best Practices: Protecting Yourself from Phishing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40" y="2308265"/>
            <a:ext cx="1059537" cy="14408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18955" y="2520077"/>
            <a:ext cx="6283404" cy="1017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Think before you click: Always verify the sender's identity and the legitimacy of the request before clicking on any links or opening attachments.</a:t>
            </a:r>
            <a:endParaRPr lang="en-US" sz="16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40" y="3749159"/>
            <a:ext cx="1059537" cy="127146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118955" y="3960971"/>
            <a:ext cx="6283404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Verify requests: If you receive a suspicious email or call, contact the sender through a known, trusted channel.</a:t>
            </a:r>
            <a:endParaRPr lang="en-US" sz="16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640" y="5020628"/>
            <a:ext cx="1059537" cy="127146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118955" y="5232440"/>
            <a:ext cx="6283404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 multi-factor authentication (MFA): Adds an extra layer of security to your accounts.</a:t>
            </a:r>
            <a:endParaRPr lang="en-US" sz="16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640" y="6292096"/>
            <a:ext cx="1059537" cy="127146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118955" y="6503908"/>
            <a:ext cx="6283404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Keep software updated: Regularly update your operating system, browser, and antivirus software to patch security vulnerabilities.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83956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Conclusion: Stay Vigilant &amp; Secure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Phishing is an evolving threat, requiring constant vigilance and awareness. By understanding the tactics used by phishers and following best practices, you can significantly reduce your risk of becoming a victim.</a:t>
            </a:r>
            <a:endParaRPr lang="en-US" sz="1750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0" y="7437120"/>
            <a:ext cx="14630400" cy="79248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460</Words>
  <Application>Microsoft Office PowerPoint</Application>
  <PresentationFormat>Custom</PresentationFormat>
  <Paragraphs>48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Bitter Medium</vt:lpstr>
      <vt:lpstr>Arial</vt:lpstr>
      <vt:lpstr>Open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Lenovo</cp:lastModifiedBy>
  <cp:revision>2</cp:revision>
  <dcterms:created xsi:type="dcterms:W3CDTF">2025-03-07T06:06:34Z</dcterms:created>
  <dcterms:modified xsi:type="dcterms:W3CDTF">2025-03-07T06:13:02Z</dcterms:modified>
</cp:coreProperties>
</file>